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93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94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61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06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0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5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79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3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32015-E3DE-4428-8E94-9EF8557556DE}" type="datetimeFigureOut">
              <a:rPr lang="zh-TW" altLang="en-US" smtClean="0"/>
              <a:t>2019/4/17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7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系統晶片設計實習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指導老師：陳朝烈</a:t>
            </a:r>
            <a:endParaRPr lang="en-US" altLang="zh-TW" dirty="0" smtClean="0"/>
          </a:p>
          <a:p>
            <a:r>
              <a:rPr lang="zh-TW" altLang="en-US" dirty="0" smtClean="0"/>
              <a:t>學號：</a:t>
            </a:r>
            <a:r>
              <a:rPr lang="en-US" altLang="zh-TW" dirty="0" smtClean="0"/>
              <a:t>F107112112</a:t>
            </a:r>
          </a:p>
          <a:p>
            <a:r>
              <a:rPr lang="zh-TW" altLang="en-US" dirty="0" smtClean="0"/>
              <a:t>姓名：施辰佑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3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實作影片</a:t>
            </a:r>
            <a:endParaRPr lang="zh-TW" altLang="en-US" dirty="0"/>
          </a:p>
        </p:txBody>
      </p:sp>
      <p:pic>
        <p:nvPicPr>
          <p:cNvPr id="4" name="VID_20190403_1844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0384" y="1690688"/>
            <a:ext cx="7571232" cy="42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 Catalog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9" y="1789049"/>
            <a:ext cx="839407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9372600" y="1938528"/>
            <a:ext cx="266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右鍵點選</a:t>
            </a:r>
            <a:r>
              <a:rPr lang="en-US" altLang="zh-TW" dirty="0" smtClean="0"/>
              <a:t>myip_v1.0</a:t>
            </a:r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edit in IP Packager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Myip_v1_0_S00_AXI.vhd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0" y="1827848"/>
            <a:ext cx="821649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9244584" y="2002536"/>
            <a:ext cx="266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輸入以下程式碼</a:t>
            </a:r>
            <a:endParaRPr lang="en-US" altLang="zh-TW" dirty="0" smtClean="0"/>
          </a:p>
          <a:p>
            <a:r>
              <a:rPr lang="zh-TW" altLang="en-US" dirty="0" smtClean="0"/>
              <a:t>從下限值開始</a:t>
            </a:r>
            <a:endParaRPr lang="en-US" altLang="zh-TW" dirty="0" smtClean="0"/>
          </a:p>
          <a:p>
            <a:r>
              <a:rPr lang="zh-TW" altLang="en-US" dirty="0" smtClean="0"/>
              <a:t>當計數器數到上限值</a:t>
            </a:r>
            <a:endParaRPr lang="en-US" altLang="zh-TW" dirty="0" smtClean="0"/>
          </a:p>
          <a:p>
            <a:r>
              <a:rPr lang="zh-TW" altLang="en-US" dirty="0" smtClean="0"/>
              <a:t>回到下限值重新上數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84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</a:t>
            </a:r>
            <a:r>
              <a:rPr lang="en-US" altLang="zh-TW" dirty="0" err="1" smtClean="0"/>
              <a:t>Bitstream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08" y="1825625"/>
            <a:ext cx="829378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77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</a:t>
            </a:r>
            <a:r>
              <a:rPr lang="en-US" altLang="zh-TW" dirty="0" err="1" smtClean="0"/>
              <a:t>Bitstream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20" y="1825625"/>
            <a:ext cx="843576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71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Export Hardware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05" y="1825625"/>
            <a:ext cx="827179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8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SDK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7" y="1907921"/>
            <a:ext cx="830933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9244584" y="2002536"/>
            <a:ext cx="266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將上限值給至</a:t>
            </a:r>
            <a:r>
              <a:rPr lang="en-US" altLang="zh-TW" dirty="0" smtClean="0"/>
              <a:t>reg1 (10)</a:t>
            </a:r>
          </a:p>
          <a:p>
            <a:r>
              <a:rPr lang="zh-TW" altLang="en-US" dirty="0" smtClean="0"/>
              <a:t>將下限值給至</a:t>
            </a:r>
            <a:r>
              <a:rPr lang="en-US" altLang="zh-TW" dirty="0" smtClean="0"/>
              <a:t>reg2 (2)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1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Configurations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71" y="1825625"/>
            <a:ext cx="942085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253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Configurations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1" y="2002536"/>
            <a:ext cx="8589873" cy="396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9244584" y="2002536"/>
            <a:ext cx="266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設定完點選</a:t>
            </a:r>
            <a:r>
              <a:rPr lang="en-US" altLang="zh-TW" dirty="0" smtClean="0"/>
              <a:t>Apply-&gt;Run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3605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85</Words>
  <Application>Microsoft Office PowerPoint</Application>
  <PresentationFormat>寬螢幕</PresentationFormat>
  <Paragraphs>22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新細明體</vt:lpstr>
      <vt:lpstr>Arial</vt:lpstr>
      <vt:lpstr>Calibri</vt:lpstr>
      <vt:lpstr>Calibri Light</vt:lpstr>
      <vt:lpstr>Office 佈景主題</vt:lpstr>
      <vt:lpstr>系統晶片設計實習</vt:lpstr>
      <vt:lpstr>IP Catalog</vt:lpstr>
      <vt:lpstr>Myip_v1_0_S00_AXI.vhd</vt:lpstr>
      <vt:lpstr>Generate Bitstream</vt:lpstr>
      <vt:lpstr>Generate Bitstream</vt:lpstr>
      <vt:lpstr>Export Hardware</vt:lpstr>
      <vt:lpstr>SDK</vt:lpstr>
      <vt:lpstr>Run Configurations</vt:lpstr>
      <vt:lpstr>Run Configurations</vt:lpstr>
      <vt:lpstr>實作影片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</dc:title>
  <dc:creator>Student</dc:creator>
  <cp:lastModifiedBy>Student</cp:lastModifiedBy>
  <cp:revision>8</cp:revision>
  <dcterms:created xsi:type="dcterms:W3CDTF">2019-04-17T08:15:21Z</dcterms:created>
  <dcterms:modified xsi:type="dcterms:W3CDTF">2019-04-17T08:35:22Z</dcterms:modified>
</cp:coreProperties>
</file>